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40550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0070394"/>
              </p:ext>
            </p:extLst>
          </p:nvPr>
        </p:nvGraphicFramePr>
        <p:xfrm>
          <a:off x="5024438" y="42862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4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4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гроза. Ветер северо-западный с переходом на юго-восточный 8-13, днем порывы 15-20 м/с. Температура воздуха ночью 22-24 тепла, днем сильная жара 38-40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42886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357562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14473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4102</cp:revision>
  <cp:lastPrinted>2021-07-01T03:56:27Z</cp:lastPrinted>
  <dcterms:created xsi:type="dcterms:W3CDTF">2018-03-27T06:03:00Z</dcterms:created>
  <dcterms:modified xsi:type="dcterms:W3CDTF">2026-05-31T06:52:42Z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